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</p:sldIdLst>
  <p:sldSz cx="12192000" cy="6858000"/>
  <p:notesSz cx="12192000" cy="6858000"/>
  <p:embeddedFontLst>
    <p:embeddedFont>
      <p:font typeface="QAGHWG+MicrosoftYaHei"/>
      <p:regular r:id="rId8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font" Target="fonts/font1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111250" y="2726574"/>
            <a:ext cx="6788149" cy="62102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589"/>
              </a:lnSpc>
              <a:spcBef>
                <a:spcPts val="0"/>
              </a:spcBef>
              <a:spcAft>
                <a:spcPts val="0"/>
              </a:spcAft>
            </a:pP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运</a:t>
            </a:r>
            <a:r>
              <a:rPr dirty="0" sz="4400" spc="-1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动</a:t>
            </a:r>
            <a:r>
              <a:rPr dirty="0" sz="4400" spc="-1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世</a:t>
            </a:r>
            <a:r>
              <a:rPr dirty="0" sz="4400" spc="-1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界</a:t>
            </a:r>
            <a:r>
              <a:rPr dirty="0" sz="4400" spc="-1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校</a:t>
            </a:r>
            <a:r>
              <a:rPr dirty="0" sz="4400" spc="-1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园</a:t>
            </a:r>
            <a:r>
              <a:rPr dirty="0" sz="4400" spc="-1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操</a:t>
            </a:r>
            <a:r>
              <a:rPr dirty="0" sz="4400" spc="-185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作</a:t>
            </a:r>
            <a:r>
              <a:rPr dirty="0" sz="4400" spc="-1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指</a:t>
            </a:r>
            <a:r>
              <a:rPr dirty="0" sz="4400" spc="-17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4400">
                <a:solidFill>
                  <a:srgbClr val="000000"/>
                </a:solidFill>
                <a:latin typeface="QAGHWG+MicrosoftYaHei"/>
                <a:cs typeface="QAGHWG+MicrosoftYaHei"/>
              </a:rPr>
              <a:t>南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549364" y="1481255"/>
            <a:ext cx="451049" cy="39527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" marR="0">
              <a:lnSpc>
                <a:spcPts val="2089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AGHWG+MicrosoftYaHei"/>
                <a:cs typeface="QAGHWG+MicrosoftYaHei"/>
              </a:rPr>
              <a:t>01</a:t>
            </a:r>
          </a:p>
          <a:p>
            <a:pPr marL="0" marR="0">
              <a:lnSpc>
                <a:spcPts val="2089"/>
              </a:lnSpc>
              <a:spcBef>
                <a:spcPts val="749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AGHWG+MicrosoftYaHei"/>
                <a:cs typeface="QAGHWG+MicrosoftYaHei"/>
              </a:rPr>
              <a:t>02</a:t>
            </a:r>
          </a:p>
          <a:p>
            <a:pPr marL="0" marR="0">
              <a:lnSpc>
                <a:spcPts val="2089"/>
              </a:lnSpc>
              <a:spcBef>
                <a:spcPts val="7435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AGHWG+MicrosoftYaHei"/>
                <a:cs typeface="QAGHWG+MicrosoftYaHei"/>
              </a:rPr>
              <a:t>03</a:t>
            </a:r>
          </a:p>
          <a:p>
            <a:pPr marL="0" marR="0">
              <a:lnSpc>
                <a:spcPts val="2089"/>
              </a:lnSpc>
              <a:spcBef>
                <a:spcPts val="7490"/>
              </a:spcBef>
              <a:spcAft>
                <a:spcPts val="0"/>
              </a:spcAft>
            </a:pPr>
            <a:r>
              <a:rPr dirty="0" sz="2000">
                <a:solidFill>
                  <a:srgbClr val="ffffff"/>
                </a:solidFill>
                <a:latin typeface="QAGHWG+MicrosoftYaHei"/>
                <a:cs typeface="QAGHWG+MicrosoftYaHei"/>
              </a:rPr>
              <a:t>04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薛莉华</dc:creator>
  <cp:lastModifiedBy>薛莉华</cp:lastModifiedBy>
  <cp:revision>1</cp:revision>
  <dcterms:modified xsi:type="dcterms:W3CDTF">2024-02-29T14:36:57+08:00</dcterms:modified>
</cp:coreProperties>
</file>